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6B06A-5821-4ECF-8964-43FABBDDD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292896-CB7F-4AE5-B161-ED01C699B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F38C2-C121-41EA-A78E-894959ED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AA8E3-C93E-490A-BEBE-A9C403E0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E3FB7-E321-4E96-A3BD-C3B02E8BD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64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49B0B-D3B2-44D5-AD87-136C33B9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195D08-101E-4190-A3FF-C54F49292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34B34E-D8F5-43E0-B0B0-CEBA9FDE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6BB597-582C-4B54-BBF8-F4758EDD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29171-82A8-4705-968F-BD1AA8FE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8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E447A64-C606-4BB2-BF31-5A1243037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479514-2A64-461D-ACB9-BC8F660A4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D91FF7-4278-4307-8C6C-CB4C12DF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1D6F5B-480B-4E7F-812C-1A53EDCE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1B83FE-9CBC-4FAA-8FBF-4B97272A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9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64529-0794-44DF-8EBD-1710BF7D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F54D1-1F84-4DCD-942B-B2B551E8D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A11B1-D6F3-4633-8295-A350646F0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285A0-D065-4293-BF3C-9D746BC2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0305F3-376C-4B45-8E00-AD004550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9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86CFB-18E9-402A-86CD-B02B1ACF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C6601F-71FC-418C-9F1E-F7F79AA45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0D6D49-AEA0-445E-A3CF-67638D0A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B32F2E-FA72-41BA-80D3-CB7889C3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3972B-D753-42E4-A2E7-A230658C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35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EF1F3B-C3FD-406C-939E-A7EE22EA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D3A8B0-9DA3-4449-BD6A-4114341C8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321B9D-55A1-4416-B313-FAB8470C0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41281D-622B-4C50-B1E0-255557DD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FFFED4-1E75-45A6-8CB0-00284001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5841EA-D636-4512-9A77-5DE5F608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39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891E7-37E5-4F77-A52C-4D2BF3296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F309A3-6D3A-4AF9-8683-367BF5EE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A18AB6-149A-4947-822B-A63ECD84E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6B45AB-7FAA-4AA8-B56E-BB0E14669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D96875-2834-42D0-96AB-134B56EA6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F6E6F3-BB70-423B-BB8A-450685B2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300A31-5DAD-40DC-9684-4E732D8C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A79815-FD87-489B-B1DD-32CE2A72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97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B8C1-1555-4250-BAA1-2C916B3A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32ACA8-0A0A-421C-A706-8D88D432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22C576-AFF0-46B8-BA47-3979B439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04B2AE-CA06-4B2F-9305-DE82ACD2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93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545F0D-A27F-46A8-A8F1-C3E58FE15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BC6500-8604-4DCC-BE18-19069F47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3E44F7-A3B9-4367-8309-1A6C305E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54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3FC58-0198-4C27-92C7-A29FB58D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5489AC-E3EE-4C65-9A53-59EC62DE0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E43668-4551-4C3B-B4C1-A1609468B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86B02A-39A9-41FD-A6E5-9F15649D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2633E9-636C-4B55-A88C-D985F02A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5D78C2-F4AF-4EB3-9627-DFB82E26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61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20032-B4EF-4E9B-ADD6-E0AFBE7A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9A5E0F-66DD-4BDD-A23E-6A323F0D2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A31B64-F8A0-4C33-B995-131F499DF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2DA20-7346-4454-9285-ACF1AC84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507290-2D21-4991-9DCA-33B3C278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3E8CCB-0B94-47D9-AC1A-FBD4A183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47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0C4B70-A3C8-4D95-ADC8-90A00646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7129AE-C0C9-4602-80B1-9F490C21E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8D33BD-10AB-459F-8395-7719740A0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0FBF-02E6-466E-9000-3CEC51C2722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A58E0C-21C6-4D4C-B5BE-D9585773C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C68915-6F46-45F3-A58B-9AE3B6B3E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76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58E8A-454B-485F-84AC-DE4D7CF7C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970" y="-95968"/>
            <a:ext cx="9883640" cy="2387600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　大阪市</a:t>
            </a:r>
            <a:b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認知症介護実践者研修</a:t>
            </a:r>
            <a:r>
              <a:rPr kumimoji="1" lang="ja-JP" altLang="en-US" sz="4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（第２回</a:t>
            </a: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</a:t>
            </a:r>
            <a:b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受講申込み　提出物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2C373C-B0CE-4DED-870F-6A88DEE17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179" y="2654744"/>
            <a:ext cx="9883641" cy="1548512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ja-JP" altLang="en-US" sz="3600" u="sng" dirty="0"/>
              <a:t>◎所属事業所名　　（　　　　　　　　　　　　）　</a:t>
            </a:r>
          </a:p>
          <a:p>
            <a:pPr algn="l">
              <a:lnSpc>
                <a:spcPct val="100000"/>
              </a:lnSpc>
            </a:pPr>
            <a:r>
              <a:rPr lang="ja-JP" altLang="en-US" sz="3600" u="sng" dirty="0"/>
              <a:t>◎受講希望者氏名　（　　　　　　　　　　　　）</a:t>
            </a:r>
          </a:p>
          <a:p>
            <a:pPr algn="l">
              <a:lnSpc>
                <a:spcPct val="100000"/>
              </a:lnSpc>
            </a:pPr>
            <a:endParaRPr lang="en-US" altLang="ja-JP" sz="3600" u="sng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E4150C64-E985-45C8-A183-E61B43CCCB50}"/>
              </a:ext>
            </a:extLst>
          </p:cNvPr>
          <p:cNvSpPr txBox="1">
            <a:spLocks/>
          </p:cNvSpPr>
          <p:nvPr/>
        </p:nvSpPr>
        <p:spPr>
          <a:xfrm>
            <a:off x="1252329" y="4830417"/>
            <a:ext cx="9428923" cy="1596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ja-JP" sz="1800" dirty="0"/>
              <a:t>※</a:t>
            </a:r>
            <a:r>
              <a:rPr lang="ja-JP" altLang="en-US" sz="1800" dirty="0"/>
              <a:t>パワーポイントについて</a:t>
            </a:r>
            <a:endParaRPr lang="en-US" altLang="ja-JP" sz="1800" dirty="0"/>
          </a:p>
          <a:p>
            <a:pPr algn="l">
              <a:lnSpc>
                <a:spcPct val="100000"/>
              </a:lnSpc>
            </a:pPr>
            <a:r>
              <a:rPr lang="ja-JP" altLang="en-US" sz="1800" b="1" dirty="0">
                <a:solidFill>
                  <a:srgbClr val="FF0000"/>
                </a:solidFill>
              </a:rPr>
              <a:t>・パワーポイントのファイル名は「（氏名）　実践者第２回申込み</a:t>
            </a:r>
            <a:r>
              <a:rPr lang="en-US" altLang="ja-JP" sz="1800" b="1" dirty="0">
                <a:solidFill>
                  <a:srgbClr val="FF0000"/>
                </a:solidFill>
              </a:rPr>
              <a:t>』</a:t>
            </a:r>
            <a:r>
              <a:rPr lang="ja-JP" altLang="en-US" sz="1800" b="1" dirty="0">
                <a:solidFill>
                  <a:srgbClr val="FF0000"/>
                </a:solidFill>
              </a:rPr>
              <a:t>にしてください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</a:pPr>
            <a:r>
              <a:rPr lang="ja-JP" altLang="en-US" sz="1800" dirty="0"/>
              <a:t>・所属事業所名と受講希望者名を記入してください</a:t>
            </a:r>
            <a:endParaRPr lang="en-US" altLang="ja-JP" sz="1800" dirty="0"/>
          </a:p>
          <a:p>
            <a:pPr algn="l">
              <a:lnSpc>
                <a:spcPct val="100000"/>
              </a:lnSpc>
            </a:pPr>
            <a:r>
              <a:rPr lang="ja-JP" altLang="en-US" sz="1800" dirty="0"/>
              <a:t>・２枚目のテーマについて決められた字数内で記入し、文字数も忘れずに記入してください</a:t>
            </a:r>
            <a:endParaRPr lang="en-US" altLang="ja-JP" sz="1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7E0C4F-126F-432D-A264-DF80C6D1A613}"/>
              </a:ext>
            </a:extLst>
          </p:cNvPr>
          <p:cNvSpPr/>
          <p:nvPr/>
        </p:nvSpPr>
        <p:spPr>
          <a:xfrm>
            <a:off x="1185241" y="4678016"/>
            <a:ext cx="9563098" cy="1789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31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1346B4-16FD-494C-8CCD-50F5A297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認知症介護実践者研修を受講して学びたいこと</a:t>
            </a:r>
            <a:b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（２５０字～３００字）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741A6C-AE49-479E-A11D-7D13F6C10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12BF7B-3D13-401A-8851-6D2E5DDDA64D}"/>
              </a:ext>
            </a:extLst>
          </p:cNvPr>
          <p:cNvSpPr/>
          <p:nvPr/>
        </p:nvSpPr>
        <p:spPr>
          <a:xfrm>
            <a:off x="9957136" y="6311900"/>
            <a:ext cx="20313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tx1"/>
                </a:solidFill>
              </a:rPr>
              <a:t>文字数　　字</a:t>
            </a:r>
          </a:p>
        </p:txBody>
      </p:sp>
    </p:spTree>
    <p:extLst>
      <p:ext uri="{BB962C8B-B14F-4D97-AF65-F5344CB8AC3E}">
        <p14:creationId xmlns:p14="http://schemas.microsoft.com/office/powerpoint/2010/main" val="184391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95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令和３年　大阪市 認知症介護実践者研修（第２回）　 受講申込み　提出物</vt:lpstr>
      <vt:lpstr>認知症介護実践者研修を受講して学びたいこと （２５０字～３００字）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令和３年 認知症介護実践者研修（第１回）　 受講申し込み提出物</dc:title>
  <dc:creator>WEL-OSAKA13</dc:creator>
  <cp:lastModifiedBy>WEL-OSAKA13</cp:lastModifiedBy>
  <cp:revision>13</cp:revision>
  <cp:lastPrinted>2021-09-09T09:18:07Z</cp:lastPrinted>
  <dcterms:created xsi:type="dcterms:W3CDTF">2021-05-07T08:17:03Z</dcterms:created>
  <dcterms:modified xsi:type="dcterms:W3CDTF">2021-09-09T09:18:08Z</dcterms:modified>
</cp:coreProperties>
</file>